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9" r:id="rId2"/>
    <p:sldId id="262" r:id="rId3"/>
    <p:sldId id="266" r:id="rId4"/>
  </p:sldIdLst>
  <p:sldSz cx="12192000" cy="68580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PT Serif" panose="020A0603040505020204" pitchFamily="18" charset="0"/>
      <p:regular r:id="rId14"/>
      <p:bold r:id="rId15"/>
      <p:italic r:id="rId16"/>
      <p:boldItalic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  <p:embeddedFont>
      <p:font typeface="Source Sans Pro SemiBold" panose="020B06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1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gJcfkeepIqwrkA6YN3CNAh8GnLh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anette Cantrell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63A7BF-B47D-4B1B-82FB-B86250244D1B}">
  <a:tblStyle styleId="{6563A7BF-B47D-4B1B-82FB-B86250244D1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tcBdr/>
        <a:fill>
          <a:solidFill>
            <a:srgbClr val="CACCC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CC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FC5760D-39E9-477E-BFFD-0748BD01031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34BBB7B-F7A6-480A-9995-3345DDAA4034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4D9E4EA-6043-4963-9877-50D04CB2C023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80"/>
      </p:cViewPr>
      <p:guideLst>
        <p:guide orient="horz" pos="2160"/>
        <p:guide pos="3840"/>
        <p:guide pos="7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6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64" Type="http://customschemas.google.com/relationships/presentationmetadata" Target="metadata"/><Relationship Id="rId6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 Corson" userId="17b03132-2f21-4edf-a2df-f25c30f43233" providerId="ADAL" clId="{DAEA6B55-75B2-44FF-B33F-39579CC6368B}"/>
    <pc:docChg chg="delSld">
      <pc:chgData name="Tami Corson" userId="17b03132-2f21-4edf-a2df-f25c30f43233" providerId="ADAL" clId="{DAEA6B55-75B2-44FF-B33F-39579CC6368B}" dt="2022-08-17T15:02:56.301" v="37" actId="47"/>
      <pc:docMkLst>
        <pc:docMk/>
      </pc:docMkLst>
      <pc:sldChg chg="del">
        <pc:chgData name="Tami Corson" userId="17b03132-2f21-4edf-a2df-f25c30f43233" providerId="ADAL" clId="{DAEA6B55-75B2-44FF-B33F-39579CC6368B}" dt="2022-08-17T15:02:20.102" v="0" actId="47"/>
        <pc:sldMkLst>
          <pc:docMk/>
          <pc:sldMk cId="0" sldId="256"/>
        </pc:sldMkLst>
      </pc:sldChg>
      <pc:sldChg chg="del">
        <pc:chgData name="Tami Corson" userId="17b03132-2f21-4edf-a2df-f25c30f43233" providerId="ADAL" clId="{DAEA6B55-75B2-44FF-B33F-39579CC6368B}" dt="2022-08-17T15:02:21.483" v="1" actId="47"/>
        <pc:sldMkLst>
          <pc:docMk/>
          <pc:sldMk cId="0" sldId="257"/>
        </pc:sldMkLst>
      </pc:sldChg>
      <pc:sldChg chg="del">
        <pc:chgData name="Tami Corson" userId="17b03132-2f21-4edf-a2df-f25c30f43233" providerId="ADAL" clId="{DAEA6B55-75B2-44FF-B33F-39579CC6368B}" dt="2022-08-17T15:02:22.481" v="2" actId="47"/>
        <pc:sldMkLst>
          <pc:docMk/>
          <pc:sldMk cId="0" sldId="258"/>
        </pc:sldMkLst>
      </pc:sldChg>
      <pc:sldChg chg="del">
        <pc:chgData name="Tami Corson" userId="17b03132-2f21-4edf-a2df-f25c30f43233" providerId="ADAL" clId="{DAEA6B55-75B2-44FF-B33F-39579CC6368B}" dt="2022-08-17T15:02:27.971" v="3" actId="47"/>
        <pc:sldMkLst>
          <pc:docMk/>
          <pc:sldMk cId="0" sldId="260"/>
        </pc:sldMkLst>
      </pc:sldChg>
      <pc:sldChg chg="del">
        <pc:chgData name="Tami Corson" userId="17b03132-2f21-4edf-a2df-f25c30f43233" providerId="ADAL" clId="{DAEA6B55-75B2-44FF-B33F-39579CC6368B}" dt="2022-08-17T15:02:28.914" v="4" actId="47"/>
        <pc:sldMkLst>
          <pc:docMk/>
          <pc:sldMk cId="0" sldId="261"/>
        </pc:sldMkLst>
      </pc:sldChg>
      <pc:sldChg chg="del">
        <pc:chgData name="Tami Corson" userId="17b03132-2f21-4edf-a2df-f25c30f43233" providerId="ADAL" clId="{DAEA6B55-75B2-44FF-B33F-39579CC6368B}" dt="2022-08-17T15:02:35.362" v="7" actId="47"/>
        <pc:sldMkLst>
          <pc:docMk/>
          <pc:sldMk cId="0" sldId="265"/>
        </pc:sldMkLst>
      </pc:sldChg>
      <pc:sldChg chg="del">
        <pc:chgData name="Tami Corson" userId="17b03132-2f21-4edf-a2df-f25c30f43233" providerId="ADAL" clId="{DAEA6B55-75B2-44FF-B33F-39579CC6368B}" dt="2022-08-17T15:02:40.383" v="12" actId="47"/>
        <pc:sldMkLst>
          <pc:docMk/>
          <pc:sldMk cId="0" sldId="270"/>
        </pc:sldMkLst>
      </pc:sldChg>
      <pc:sldChg chg="del">
        <pc:chgData name="Tami Corson" userId="17b03132-2f21-4edf-a2df-f25c30f43233" providerId="ADAL" clId="{DAEA6B55-75B2-44FF-B33F-39579CC6368B}" dt="2022-08-17T15:02:40.800" v="13" actId="47"/>
        <pc:sldMkLst>
          <pc:docMk/>
          <pc:sldMk cId="0" sldId="271"/>
        </pc:sldMkLst>
      </pc:sldChg>
      <pc:sldChg chg="del">
        <pc:chgData name="Tami Corson" userId="17b03132-2f21-4edf-a2df-f25c30f43233" providerId="ADAL" clId="{DAEA6B55-75B2-44FF-B33F-39579CC6368B}" dt="2022-08-17T15:02:41.753" v="14" actId="47"/>
        <pc:sldMkLst>
          <pc:docMk/>
          <pc:sldMk cId="0" sldId="272"/>
        </pc:sldMkLst>
      </pc:sldChg>
      <pc:sldChg chg="del">
        <pc:chgData name="Tami Corson" userId="17b03132-2f21-4edf-a2df-f25c30f43233" providerId="ADAL" clId="{DAEA6B55-75B2-44FF-B33F-39579CC6368B}" dt="2022-08-17T15:02:42.450" v="15" actId="47"/>
        <pc:sldMkLst>
          <pc:docMk/>
          <pc:sldMk cId="0" sldId="273"/>
        </pc:sldMkLst>
      </pc:sldChg>
      <pc:sldChg chg="del">
        <pc:chgData name="Tami Corson" userId="17b03132-2f21-4edf-a2df-f25c30f43233" providerId="ADAL" clId="{DAEA6B55-75B2-44FF-B33F-39579CC6368B}" dt="2022-08-17T15:02:43.032" v="16" actId="47"/>
        <pc:sldMkLst>
          <pc:docMk/>
          <pc:sldMk cId="0" sldId="274"/>
        </pc:sldMkLst>
      </pc:sldChg>
      <pc:sldChg chg="del">
        <pc:chgData name="Tami Corson" userId="17b03132-2f21-4edf-a2df-f25c30f43233" providerId="ADAL" clId="{DAEA6B55-75B2-44FF-B33F-39579CC6368B}" dt="2022-08-17T15:02:44.095" v="17" actId="47"/>
        <pc:sldMkLst>
          <pc:docMk/>
          <pc:sldMk cId="0" sldId="275"/>
        </pc:sldMkLst>
      </pc:sldChg>
      <pc:sldChg chg="del">
        <pc:chgData name="Tami Corson" userId="17b03132-2f21-4edf-a2df-f25c30f43233" providerId="ADAL" clId="{DAEA6B55-75B2-44FF-B33F-39579CC6368B}" dt="2022-08-17T15:02:45.911" v="20" actId="47"/>
        <pc:sldMkLst>
          <pc:docMk/>
          <pc:sldMk cId="0" sldId="278"/>
        </pc:sldMkLst>
      </pc:sldChg>
      <pc:sldChg chg="del">
        <pc:chgData name="Tami Corson" userId="17b03132-2f21-4edf-a2df-f25c30f43233" providerId="ADAL" clId="{DAEA6B55-75B2-44FF-B33F-39579CC6368B}" dt="2022-08-17T15:02:48.142" v="24" actId="47"/>
        <pc:sldMkLst>
          <pc:docMk/>
          <pc:sldMk cId="0" sldId="281"/>
        </pc:sldMkLst>
      </pc:sldChg>
      <pc:sldChg chg="del">
        <pc:chgData name="Tami Corson" userId="17b03132-2f21-4edf-a2df-f25c30f43233" providerId="ADAL" clId="{DAEA6B55-75B2-44FF-B33F-39579CC6368B}" dt="2022-08-17T15:02:48.722" v="25" actId="47"/>
        <pc:sldMkLst>
          <pc:docMk/>
          <pc:sldMk cId="0" sldId="282"/>
        </pc:sldMkLst>
      </pc:sldChg>
      <pc:sldChg chg="del">
        <pc:chgData name="Tami Corson" userId="17b03132-2f21-4edf-a2df-f25c30f43233" providerId="ADAL" clId="{DAEA6B55-75B2-44FF-B33F-39579CC6368B}" dt="2022-08-17T15:02:49.421" v="26" actId="47"/>
        <pc:sldMkLst>
          <pc:docMk/>
          <pc:sldMk cId="0" sldId="283"/>
        </pc:sldMkLst>
      </pc:sldChg>
      <pc:sldChg chg="del">
        <pc:chgData name="Tami Corson" userId="17b03132-2f21-4edf-a2df-f25c30f43233" providerId="ADAL" clId="{DAEA6B55-75B2-44FF-B33F-39579CC6368B}" dt="2022-08-17T15:02:50.345" v="27" actId="47"/>
        <pc:sldMkLst>
          <pc:docMk/>
          <pc:sldMk cId="0" sldId="284"/>
        </pc:sldMkLst>
      </pc:sldChg>
      <pc:sldChg chg="del">
        <pc:chgData name="Tami Corson" userId="17b03132-2f21-4edf-a2df-f25c30f43233" providerId="ADAL" clId="{DAEA6B55-75B2-44FF-B33F-39579CC6368B}" dt="2022-08-17T15:02:50.652" v="28" actId="47"/>
        <pc:sldMkLst>
          <pc:docMk/>
          <pc:sldMk cId="0" sldId="285"/>
        </pc:sldMkLst>
      </pc:sldChg>
      <pc:sldChg chg="del">
        <pc:chgData name="Tami Corson" userId="17b03132-2f21-4edf-a2df-f25c30f43233" providerId="ADAL" clId="{DAEA6B55-75B2-44FF-B33F-39579CC6368B}" dt="2022-08-17T15:02:51.055" v="29" actId="47"/>
        <pc:sldMkLst>
          <pc:docMk/>
          <pc:sldMk cId="0" sldId="286"/>
        </pc:sldMkLst>
      </pc:sldChg>
      <pc:sldChg chg="del">
        <pc:chgData name="Tami Corson" userId="17b03132-2f21-4edf-a2df-f25c30f43233" providerId="ADAL" clId="{DAEA6B55-75B2-44FF-B33F-39579CC6368B}" dt="2022-08-17T15:02:51.551" v="30" actId="47"/>
        <pc:sldMkLst>
          <pc:docMk/>
          <pc:sldMk cId="0" sldId="287"/>
        </pc:sldMkLst>
      </pc:sldChg>
      <pc:sldChg chg="del">
        <pc:chgData name="Tami Corson" userId="17b03132-2f21-4edf-a2df-f25c30f43233" providerId="ADAL" clId="{DAEA6B55-75B2-44FF-B33F-39579CC6368B}" dt="2022-08-17T15:02:52.268" v="31" actId="47"/>
        <pc:sldMkLst>
          <pc:docMk/>
          <pc:sldMk cId="0" sldId="288"/>
        </pc:sldMkLst>
      </pc:sldChg>
      <pc:sldChg chg="del">
        <pc:chgData name="Tami Corson" userId="17b03132-2f21-4edf-a2df-f25c30f43233" providerId="ADAL" clId="{DAEA6B55-75B2-44FF-B33F-39579CC6368B}" dt="2022-08-17T15:02:53.059" v="32" actId="47"/>
        <pc:sldMkLst>
          <pc:docMk/>
          <pc:sldMk cId="0" sldId="289"/>
        </pc:sldMkLst>
      </pc:sldChg>
      <pc:sldChg chg="del">
        <pc:chgData name="Tami Corson" userId="17b03132-2f21-4edf-a2df-f25c30f43233" providerId="ADAL" clId="{DAEA6B55-75B2-44FF-B33F-39579CC6368B}" dt="2022-08-17T15:02:53.567" v="33" actId="47"/>
        <pc:sldMkLst>
          <pc:docMk/>
          <pc:sldMk cId="0" sldId="290"/>
        </pc:sldMkLst>
      </pc:sldChg>
      <pc:sldChg chg="del">
        <pc:chgData name="Tami Corson" userId="17b03132-2f21-4edf-a2df-f25c30f43233" providerId="ADAL" clId="{DAEA6B55-75B2-44FF-B33F-39579CC6368B}" dt="2022-08-17T15:02:53.962" v="34" actId="47"/>
        <pc:sldMkLst>
          <pc:docMk/>
          <pc:sldMk cId="0" sldId="291"/>
        </pc:sldMkLst>
      </pc:sldChg>
      <pc:sldChg chg="del">
        <pc:chgData name="Tami Corson" userId="17b03132-2f21-4edf-a2df-f25c30f43233" providerId="ADAL" clId="{DAEA6B55-75B2-44FF-B33F-39579CC6368B}" dt="2022-08-17T15:02:55.133" v="35" actId="47"/>
        <pc:sldMkLst>
          <pc:docMk/>
          <pc:sldMk cId="0" sldId="292"/>
        </pc:sldMkLst>
      </pc:sldChg>
      <pc:sldChg chg="del">
        <pc:chgData name="Tami Corson" userId="17b03132-2f21-4edf-a2df-f25c30f43233" providerId="ADAL" clId="{DAEA6B55-75B2-44FF-B33F-39579CC6368B}" dt="2022-08-17T15:02:55.628" v="36" actId="47"/>
        <pc:sldMkLst>
          <pc:docMk/>
          <pc:sldMk cId="0" sldId="293"/>
        </pc:sldMkLst>
      </pc:sldChg>
      <pc:sldChg chg="del">
        <pc:chgData name="Tami Corson" userId="17b03132-2f21-4edf-a2df-f25c30f43233" providerId="ADAL" clId="{DAEA6B55-75B2-44FF-B33F-39579CC6368B}" dt="2022-08-17T15:02:56.301" v="37" actId="47"/>
        <pc:sldMkLst>
          <pc:docMk/>
          <pc:sldMk cId="0" sldId="294"/>
        </pc:sldMkLst>
      </pc:sldChg>
      <pc:sldChg chg="del">
        <pc:chgData name="Tami Corson" userId="17b03132-2f21-4edf-a2df-f25c30f43233" providerId="ADAL" clId="{DAEA6B55-75B2-44FF-B33F-39579CC6368B}" dt="2022-08-17T15:02:33.092" v="5" actId="47"/>
        <pc:sldMkLst>
          <pc:docMk/>
          <pc:sldMk cId="792625498" sldId="295"/>
        </pc:sldMkLst>
      </pc:sldChg>
      <pc:sldChg chg="del">
        <pc:chgData name="Tami Corson" userId="17b03132-2f21-4edf-a2df-f25c30f43233" providerId="ADAL" clId="{DAEA6B55-75B2-44FF-B33F-39579CC6368B}" dt="2022-08-17T15:02:34.028" v="6" actId="47"/>
        <pc:sldMkLst>
          <pc:docMk/>
          <pc:sldMk cId="1310207491" sldId="296"/>
        </pc:sldMkLst>
      </pc:sldChg>
      <pc:sldChg chg="del">
        <pc:chgData name="Tami Corson" userId="17b03132-2f21-4edf-a2df-f25c30f43233" providerId="ADAL" clId="{DAEA6B55-75B2-44FF-B33F-39579CC6368B}" dt="2022-08-17T15:02:37.431" v="8" actId="47"/>
        <pc:sldMkLst>
          <pc:docMk/>
          <pc:sldMk cId="1277441658" sldId="297"/>
        </pc:sldMkLst>
      </pc:sldChg>
      <pc:sldChg chg="del">
        <pc:chgData name="Tami Corson" userId="17b03132-2f21-4edf-a2df-f25c30f43233" providerId="ADAL" clId="{DAEA6B55-75B2-44FF-B33F-39579CC6368B}" dt="2022-08-17T15:02:38.147" v="9" actId="47"/>
        <pc:sldMkLst>
          <pc:docMk/>
          <pc:sldMk cId="1258557564" sldId="298"/>
        </pc:sldMkLst>
      </pc:sldChg>
      <pc:sldChg chg="del">
        <pc:chgData name="Tami Corson" userId="17b03132-2f21-4edf-a2df-f25c30f43233" providerId="ADAL" clId="{DAEA6B55-75B2-44FF-B33F-39579CC6368B}" dt="2022-08-17T15:02:38.832" v="10" actId="47"/>
        <pc:sldMkLst>
          <pc:docMk/>
          <pc:sldMk cId="1433115709" sldId="299"/>
        </pc:sldMkLst>
      </pc:sldChg>
      <pc:sldChg chg="del">
        <pc:chgData name="Tami Corson" userId="17b03132-2f21-4edf-a2df-f25c30f43233" providerId="ADAL" clId="{DAEA6B55-75B2-44FF-B33F-39579CC6368B}" dt="2022-08-17T15:02:39.798" v="11" actId="47"/>
        <pc:sldMkLst>
          <pc:docMk/>
          <pc:sldMk cId="2232827534" sldId="300"/>
        </pc:sldMkLst>
      </pc:sldChg>
      <pc:sldChg chg="del">
        <pc:chgData name="Tami Corson" userId="17b03132-2f21-4edf-a2df-f25c30f43233" providerId="ADAL" clId="{DAEA6B55-75B2-44FF-B33F-39579CC6368B}" dt="2022-08-17T15:02:46.702" v="21" actId="47"/>
        <pc:sldMkLst>
          <pc:docMk/>
          <pc:sldMk cId="3034770883" sldId="301"/>
        </pc:sldMkLst>
      </pc:sldChg>
      <pc:sldChg chg="del">
        <pc:chgData name="Tami Corson" userId="17b03132-2f21-4edf-a2df-f25c30f43233" providerId="ADAL" clId="{DAEA6B55-75B2-44FF-B33F-39579CC6368B}" dt="2022-08-17T15:02:47.335" v="22" actId="47"/>
        <pc:sldMkLst>
          <pc:docMk/>
          <pc:sldMk cId="3031683171" sldId="302"/>
        </pc:sldMkLst>
      </pc:sldChg>
      <pc:sldChg chg="del">
        <pc:chgData name="Tami Corson" userId="17b03132-2f21-4edf-a2df-f25c30f43233" providerId="ADAL" clId="{DAEA6B55-75B2-44FF-B33F-39579CC6368B}" dt="2022-08-17T15:02:47.460" v="23" actId="47"/>
        <pc:sldMkLst>
          <pc:docMk/>
          <pc:sldMk cId="3764496579" sldId="303"/>
        </pc:sldMkLst>
      </pc:sldChg>
      <pc:sldChg chg="del">
        <pc:chgData name="Tami Corson" userId="17b03132-2f21-4edf-a2df-f25c30f43233" providerId="ADAL" clId="{DAEA6B55-75B2-44FF-B33F-39579CC6368B}" dt="2022-08-17T15:02:44.732" v="18" actId="47"/>
        <pc:sldMkLst>
          <pc:docMk/>
          <pc:sldMk cId="0" sldId="304"/>
        </pc:sldMkLst>
      </pc:sldChg>
      <pc:sldChg chg="del">
        <pc:chgData name="Tami Corson" userId="17b03132-2f21-4edf-a2df-f25c30f43233" providerId="ADAL" clId="{DAEA6B55-75B2-44FF-B33F-39579CC6368B}" dt="2022-08-17T15:02:44.845" v="19" actId="47"/>
        <pc:sldMkLst>
          <pc:docMk/>
          <pc:sldMk cId="0" sldId="305"/>
        </pc:sldMkLst>
      </pc:sldChg>
      <pc:sldMasterChg chg="delSldLayout">
        <pc:chgData name="Tami Corson" userId="17b03132-2f21-4edf-a2df-f25c30f43233" providerId="ADAL" clId="{DAEA6B55-75B2-44FF-B33F-39579CC6368B}" dt="2022-08-17T15:02:56.301" v="37" actId="47"/>
        <pc:sldMasterMkLst>
          <pc:docMk/>
          <pc:sldMasterMk cId="0" sldId="2147483648"/>
        </pc:sldMasterMkLst>
        <pc:sldLayoutChg chg="del">
          <pc:chgData name="Tami Corson" userId="17b03132-2f21-4edf-a2df-f25c30f43233" providerId="ADAL" clId="{DAEA6B55-75B2-44FF-B33F-39579CC6368B}" dt="2022-08-17T15:02:20.102" v="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Tami Corson" userId="17b03132-2f21-4edf-a2df-f25c30f43233" providerId="ADAL" clId="{DAEA6B55-75B2-44FF-B33F-39579CC6368B}" dt="2022-08-17T15:02:22.481" v="2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Tami Corson" userId="17b03132-2f21-4edf-a2df-f25c30f43233" providerId="ADAL" clId="{DAEA6B55-75B2-44FF-B33F-39579CC6368B}" dt="2022-08-17T15:02:48.142" v="2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Tami Corson" userId="17b03132-2f21-4edf-a2df-f25c30f43233" providerId="ADAL" clId="{DAEA6B55-75B2-44FF-B33F-39579CC6368B}" dt="2022-08-17T15:02:55.133" v="35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Tami Corson" userId="17b03132-2f21-4edf-a2df-f25c30f43233" providerId="ADAL" clId="{DAEA6B55-75B2-44FF-B33F-39579CC6368B}" dt="2022-08-17T15:02:56.301" v="37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Tami Corson" userId="17b03132-2f21-4edf-a2df-f25c30f43233" providerId="ADAL" clId="{DAEA6B55-75B2-44FF-B33F-39579CC6368B}" dt="2022-08-17T15:02:49.421" v="26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Tami Corson" userId="17b03132-2f21-4edf-a2df-f25c30f43233" providerId="ADAL" clId="{DAEA6B55-75B2-44FF-B33F-39579CC6368B}" dt="2022-08-17T15:02:51.055" v="29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Tami Corson" userId="17b03132-2f21-4edf-a2df-f25c30f43233" providerId="ADAL" clId="{DAEA6B55-75B2-44FF-B33F-39579CC6368B}" dt="2022-08-17T15:02:51.551" v="30" actId="47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419100" y="1364578"/>
            <a:ext cx="262825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 b="1" i="0">
                <a:solidFill>
                  <a:schemeClr val="accen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852488" y="1364578"/>
            <a:ext cx="3278187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BFE4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6"/>
          <p:cNvSpPr txBox="1">
            <a:spLocks noGrp="1"/>
          </p:cNvSpPr>
          <p:nvPr>
            <p:ph type="ctrTitle"/>
          </p:nvPr>
        </p:nvSpPr>
        <p:spPr>
          <a:xfrm>
            <a:off x="2465171" y="276769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body" idx="1"/>
          </p:nvPr>
        </p:nvSpPr>
        <p:spPr>
          <a:xfrm>
            <a:off x="3972696" y="235329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89" name="Google Shape;89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9"/>
            <p:cNvPicPr preferRelativeResize="0"/>
            <p:nvPr/>
          </p:nvPicPr>
          <p:blipFill rotWithShape="1">
            <a:blip r:embed="rId4">
              <a:alphaModFix/>
            </a:blip>
            <a:srcRect l="25279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6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6" name="Google Shape;10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3" name="Google Shape;113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5" name="Google Shape;1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C6F6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1447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/>
          <p:nvPr/>
        </p:nvSpPr>
        <p:spPr>
          <a:xfrm>
            <a:off x="7256193" y="5211973"/>
            <a:ext cx="4148327" cy="4308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Health Hub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dirty="0"/>
              <a:t>CEDAR TO1 Overview</a:t>
            </a:r>
            <a:endParaRPr dirty="0"/>
          </a:p>
        </p:txBody>
      </p:sp>
      <p:sp>
        <p:nvSpPr>
          <p:cNvPr id="258" name="Google Shape;258;p4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1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4"/>
          <p:cNvCxnSpPr/>
          <p:nvPr/>
        </p:nvCxnSpPr>
        <p:spPr>
          <a:xfrm>
            <a:off x="4128105" y="1920240"/>
            <a:ext cx="7087200" cy="0"/>
          </a:xfrm>
          <a:prstGeom prst="straightConnector1">
            <a:avLst/>
          </a:prstGeom>
          <a:noFill/>
          <a:ln w="9525" cap="flat" cmpd="sng">
            <a:solidFill>
              <a:srgbClr val="232B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4"/>
          <p:cNvSpPr txBox="1"/>
          <p:nvPr/>
        </p:nvSpPr>
        <p:spPr>
          <a:xfrm>
            <a:off x="813360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2" name="Google Shape;262;p4"/>
          <p:cNvSpPr txBox="1"/>
          <p:nvPr/>
        </p:nvSpPr>
        <p:spPr>
          <a:xfrm>
            <a:off x="1215777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Google Shape;263;p4"/>
          <p:cNvSpPr txBox="1"/>
          <p:nvPr/>
        </p:nvSpPr>
        <p:spPr>
          <a:xfrm>
            <a:off x="1618194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p4"/>
          <p:cNvSpPr txBox="1"/>
          <p:nvPr/>
        </p:nvSpPr>
        <p:spPr>
          <a:xfrm>
            <a:off x="2020611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5" name="Google Shape;265;p4"/>
          <p:cNvSpPr txBox="1"/>
          <p:nvPr/>
        </p:nvSpPr>
        <p:spPr>
          <a:xfrm>
            <a:off x="2423028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6" name="Google Shape;266;p4"/>
          <p:cNvSpPr txBox="1"/>
          <p:nvPr/>
        </p:nvSpPr>
        <p:spPr>
          <a:xfrm>
            <a:off x="2825445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4"/>
          <p:cNvSpPr txBox="1"/>
          <p:nvPr/>
        </p:nvSpPr>
        <p:spPr>
          <a:xfrm>
            <a:off x="3227862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4"/>
          <p:cNvSpPr txBox="1"/>
          <p:nvPr/>
        </p:nvSpPr>
        <p:spPr>
          <a:xfrm>
            <a:off x="3630279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4"/>
          <p:cNvSpPr txBox="1"/>
          <p:nvPr/>
        </p:nvSpPr>
        <p:spPr>
          <a:xfrm>
            <a:off x="811007" y="2735171"/>
            <a:ext cx="709686" cy="233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4"/>
          <p:cNvSpPr txBox="1"/>
          <p:nvPr/>
        </p:nvSpPr>
        <p:spPr>
          <a:xfrm>
            <a:off x="1548228" y="2735061"/>
            <a:ext cx="950564" cy="233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4"/>
          <p:cNvSpPr txBox="1"/>
          <p:nvPr/>
        </p:nvSpPr>
        <p:spPr>
          <a:xfrm>
            <a:off x="2526328" y="2735061"/>
            <a:ext cx="674234" cy="233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2" name="Google Shape;272;p4"/>
          <p:cNvSpPr txBox="1"/>
          <p:nvPr/>
        </p:nvSpPr>
        <p:spPr>
          <a:xfrm>
            <a:off x="3228097" y="2735061"/>
            <a:ext cx="872471" cy="233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3" name="Google Shape;273;p4"/>
          <p:cNvSpPr txBox="1"/>
          <p:nvPr/>
        </p:nvSpPr>
        <p:spPr>
          <a:xfrm>
            <a:off x="4032696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" name="Google Shape;274;p4"/>
          <p:cNvSpPr txBox="1"/>
          <p:nvPr/>
        </p:nvSpPr>
        <p:spPr>
          <a:xfrm>
            <a:off x="4435113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5" name="Google Shape;275;p4"/>
          <p:cNvSpPr txBox="1"/>
          <p:nvPr/>
        </p:nvSpPr>
        <p:spPr>
          <a:xfrm>
            <a:off x="4837530" y="2261330"/>
            <a:ext cx="357592" cy="233842"/>
          </a:xfrm>
          <a:prstGeom prst="rect">
            <a:avLst/>
          </a:prstGeom>
          <a:solidFill>
            <a:srgbClr val="CED5E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4"/>
          <p:cNvSpPr txBox="1"/>
          <p:nvPr/>
        </p:nvSpPr>
        <p:spPr>
          <a:xfrm>
            <a:off x="5239947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"/>
          <p:cNvSpPr txBox="1"/>
          <p:nvPr/>
        </p:nvSpPr>
        <p:spPr>
          <a:xfrm>
            <a:off x="4128105" y="2735171"/>
            <a:ext cx="1014301" cy="233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4"/>
          <p:cNvSpPr txBox="1"/>
          <p:nvPr/>
        </p:nvSpPr>
        <p:spPr>
          <a:xfrm>
            <a:off x="5176293" y="2735061"/>
            <a:ext cx="713232" cy="2401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20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9" name="Google Shape;279;p4"/>
          <p:cNvSpPr txBox="1"/>
          <p:nvPr/>
        </p:nvSpPr>
        <p:spPr>
          <a:xfrm>
            <a:off x="813360" y="3297330"/>
            <a:ext cx="3801217" cy="458547"/>
          </a:xfrm>
          <a:prstGeom prst="rect">
            <a:avLst/>
          </a:prstGeom>
          <a:solidFill>
            <a:srgbClr val="7185A0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erif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DHM - Health Apartment</a:t>
            </a:r>
            <a:endParaRPr sz="12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4"/>
          <p:cNvSpPr txBox="1"/>
          <p:nvPr/>
        </p:nvSpPr>
        <p:spPr>
          <a:xfrm>
            <a:off x="163866" y="1689035"/>
            <a:ext cx="7117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467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"/>
          <p:cNvSpPr txBox="1"/>
          <p:nvPr/>
        </p:nvSpPr>
        <p:spPr>
          <a:xfrm>
            <a:off x="162962" y="2301816"/>
            <a:ext cx="7117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467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"/>
          <p:cNvSpPr txBox="1"/>
          <p:nvPr/>
        </p:nvSpPr>
        <p:spPr>
          <a:xfrm>
            <a:off x="163866" y="2795228"/>
            <a:ext cx="7117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rgbClr val="0467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</a:t>
            </a:r>
            <a:endParaRPr sz="1200" b="0" i="0" u="none" strike="noStrike" cap="none">
              <a:solidFill>
                <a:srgbClr val="0467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4"/>
          <p:cNvSpPr txBox="1"/>
          <p:nvPr/>
        </p:nvSpPr>
        <p:spPr>
          <a:xfrm>
            <a:off x="163866" y="3459440"/>
            <a:ext cx="7117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rgbClr val="0467B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FOCUS</a:t>
            </a:r>
            <a:endParaRPr sz="1200" b="0" i="0" u="none" strike="noStrike" cap="none">
              <a:solidFill>
                <a:srgbClr val="0467B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4"/>
          <p:cNvSpPr txBox="1"/>
          <p:nvPr/>
        </p:nvSpPr>
        <p:spPr>
          <a:xfrm>
            <a:off x="5642364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4"/>
          <p:cNvSpPr txBox="1"/>
          <p:nvPr/>
        </p:nvSpPr>
        <p:spPr>
          <a:xfrm>
            <a:off x="6044781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4"/>
          <p:cNvSpPr txBox="1"/>
          <p:nvPr/>
        </p:nvSpPr>
        <p:spPr>
          <a:xfrm>
            <a:off x="6447198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4"/>
          <p:cNvSpPr txBox="1"/>
          <p:nvPr/>
        </p:nvSpPr>
        <p:spPr>
          <a:xfrm>
            <a:off x="6849615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4"/>
          <p:cNvSpPr txBox="1"/>
          <p:nvPr/>
        </p:nvSpPr>
        <p:spPr>
          <a:xfrm>
            <a:off x="5907336" y="2735171"/>
            <a:ext cx="709687" cy="2401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20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4"/>
          <p:cNvSpPr txBox="1"/>
          <p:nvPr/>
        </p:nvSpPr>
        <p:spPr>
          <a:xfrm>
            <a:off x="6663676" y="2735171"/>
            <a:ext cx="823894" cy="2338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7252032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7654449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8056866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4"/>
          <p:cNvSpPr txBox="1"/>
          <p:nvPr/>
        </p:nvSpPr>
        <p:spPr>
          <a:xfrm>
            <a:off x="8459283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4"/>
          <p:cNvSpPr txBox="1"/>
          <p:nvPr/>
        </p:nvSpPr>
        <p:spPr>
          <a:xfrm>
            <a:off x="8861700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4"/>
          <p:cNvSpPr txBox="1"/>
          <p:nvPr/>
        </p:nvSpPr>
        <p:spPr>
          <a:xfrm>
            <a:off x="9264117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6" name="Google Shape;296;p4"/>
          <p:cNvSpPr txBox="1"/>
          <p:nvPr/>
        </p:nvSpPr>
        <p:spPr>
          <a:xfrm>
            <a:off x="9666534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4"/>
          <p:cNvSpPr txBox="1"/>
          <p:nvPr/>
        </p:nvSpPr>
        <p:spPr>
          <a:xfrm>
            <a:off x="10068951" y="2261330"/>
            <a:ext cx="357592" cy="233842"/>
          </a:xfrm>
          <a:prstGeom prst="rect">
            <a:avLst/>
          </a:prstGeom>
          <a:solidFill>
            <a:srgbClr val="CED5E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23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4"/>
          <p:cNvSpPr txBox="1"/>
          <p:nvPr/>
        </p:nvSpPr>
        <p:spPr>
          <a:xfrm>
            <a:off x="10471368" y="2261330"/>
            <a:ext cx="357592" cy="233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24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4"/>
          <p:cNvSpPr txBox="1"/>
          <p:nvPr/>
        </p:nvSpPr>
        <p:spPr>
          <a:xfrm>
            <a:off x="10873785" y="2261330"/>
            <a:ext cx="357592" cy="233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7529025" y="2735171"/>
            <a:ext cx="885433" cy="2401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2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8467130" y="2735171"/>
            <a:ext cx="774989" cy="2338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2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9283052" y="2735171"/>
            <a:ext cx="852888" cy="233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10188457" y="2735171"/>
            <a:ext cx="852888" cy="233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" name="Google Shape;304;p4"/>
          <p:cNvSpPr txBox="1"/>
          <p:nvPr/>
        </p:nvSpPr>
        <p:spPr>
          <a:xfrm>
            <a:off x="4653800" y="3898925"/>
            <a:ext cx="6750720" cy="457200"/>
          </a:xfrm>
          <a:prstGeom prst="rect">
            <a:avLst/>
          </a:prstGeom>
          <a:solidFill>
            <a:srgbClr val="B9CCE2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Form</a:t>
            </a:r>
            <a:endParaRPr sz="1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Google Shape;305;p4"/>
          <p:cNvSpPr txBox="1"/>
          <p:nvPr/>
        </p:nvSpPr>
        <p:spPr>
          <a:xfrm>
            <a:off x="6164607" y="4476968"/>
            <a:ext cx="1054581" cy="615513"/>
          </a:xfrm>
          <a:prstGeom prst="rect">
            <a:avLst/>
          </a:prstGeom>
          <a:solidFill>
            <a:srgbClr val="A1AEB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Care</a:t>
            </a:r>
            <a:endParaRPr sz="12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4"/>
          <p:cNvSpPr txBox="1"/>
          <p:nvPr/>
        </p:nvSpPr>
        <p:spPr>
          <a:xfrm>
            <a:off x="4047146" y="1537014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5956"/>
              </a:buClr>
              <a:buSzPts val="1400"/>
              <a:buFont typeface="PT Serif"/>
              <a:buNone/>
            </a:pPr>
            <a:r>
              <a:rPr lang="en-US" sz="1400" b="0" i="0" u="none" strike="noStrike" cap="none">
                <a:solidFill>
                  <a:srgbClr val="565956"/>
                </a:solidFill>
                <a:latin typeface="PT Serif"/>
                <a:ea typeface="PT Serif"/>
                <a:cs typeface="PT Serif"/>
                <a:sym typeface="PT Serif"/>
              </a:rPr>
              <a:t>CY 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"/>
          <p:cNvSpPr txBox="1"/>
          <p:nvPr/>
        </p:nvSpPr>
        <p:spPr>
          <a:xfrm>
            <a:off x="711013" y="1566387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5956"/>
              </a:buClr>
              <a:buSzPts val="1400"/>
              <a:buFont typeface="PT Serif"/>
              <a:buNone/>
            </a:pPr>
            <a:r>
              <a:rPr lang="en-US" sz="1400" b="0" i="0" u="none" strike="noStrike" cap="none">
                <a:solidFill>
                  <a:srgbClr val="565956"/>
                </a:solidFill>
                <a:latin typeface="PT Serif"/>
                <a:ea typeface="PT Serif"/>
                <a:cs typeface="PT Serif"/>
                <a:sym typeface="PT Serif"/>
              </a:rPr>
              <a:t>CY 2021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4"/>
          <p:cNvGrpSpPr/>
          <p:nvPr/>
        </p:nvGrpSpPr>
        <p:grpSpPr>
          <a:xfrm>
            <a:off x="10226863" y="1215180"/>
            <a:ext cx="1351008" cy="4414916"/>
            <a:chOff x="5410455" y="1306001"/>
            <a:chExt cx="1351008" cy="4462215"/>
          </a:xfrm>
        </p:grpSpPr>
        <p:cxnSp>
          <p:nvCxnSpPr>
            <p:cNvPr id="309" name="Google Shape;309;p4"/>
            <p:cNvCxnSpPr/>
            <p:nvPr/>
          </p:nvCxnSpPr>
          <p:spPr>
            <a:xfrm>
              <a:off x="6077126" y="1493866"/>
              <a:ext cx="8833" cy="4274350"/>
            </a:xfrm>
            <a:prstGeom prst="straightConnector1">
              <a:avLst/>
            </a:prstGeom>
            <a:noFill/>
            <a:ln w="12700" cap="flat" cmpd="sng">
              <a:solidFill>
                <a:srgbClr val="A1AE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10" name="Google Shape;310;p4"/>
            <p:cNvGrpSpPr/>
            <p:nvPr/>
          </p:nvGrpSpPr>
          <p:grpSpPr>
            <a:xfrm>
              <a:off x="5410455" y="1306001"/>
              <a:ext cx="1351008" cy="466068"/>
              <a:chOff x="5531105" y="1337751"/>
              <a:chExt cx="1351008" cy="466068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31105" y="1337751"/>
                <a:ext cx="1351008" cy="35097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50"/>
                  <a:buFont typeface="Arial"/>
                  <a:buNone/>
                </a:pPr>
                <a:r>
                  <a:rPr lang="en-US" sz="1250" b="1" i="0" u="none" strike="noStrike" cap="none">
                    <a:solidFill>
                      <a:schemeClr val="accent1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rPr>
                  <a:t>WE ARE HERE</a:t>
                </a:r>
                <a:endParaRPr sz="125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 rot="10800000">
                <a:off x="6139778" y="1679858"/>
                <a:ext cx="134769" cy="123961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4" name="Google Shape;314;p4"/>
          <p:cNvSpPr txBox="1"/>
          <p:nvPr/>
        </p:nvSpPr>
        <p:spPr>
          <a:xfrm>
            <a:off x="11089740" y="2735171"/>
            <a:ext cx="852888" cy="233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50" tIns="24350" rIns="24350" bIns="243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2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6" name="Google Shape;316;p4"/>
          <p:cNvCxnSpPr/>
          <p:nvPr/>
        </p:nvCxnSpPr>
        <p:spPr>
          <a:xfrm rot="10800000" flipH="1">
            <a:off x="811007" y="1920240"/>
            <a:ext cx="3176864" cy="1"/>
          </a:xfrm>
          <a:prstGeom prst="straightConnector1">
            <a:avLst/>
          </a:prstGeom>
          <a:noFill/>
          <a:ln w="9525" cap="flat" cmpd="sng">
            <a:solidFill>
              <a:srgbClr val="232B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89;p55">
            <a:extLst>
              <a:ext uri="{FF2B5EF4-FFF2-40B4-BE49-F238E27FC236}">
                <a16:creationId xmlns:a16="http://schemas.microsoft.com/office/drawing/2014/main" id="{0F89561D-BF1D-EACD-3A1B-B8073E6263F2}"/>
              </a:ext>
            </a:extLst>
          </p:cNvPr>
          <p:cNvSpPr txBox="1"/>
          <p:nvPr/>
        </p:nvSpPr>
        <p:spPr>
          <a:xfrm>
            <a:off x="41910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08-23 Sprint 9 Demo</a:t>
            </a:r>
            <a:endParaRPr sz="1800" b="0" i="0" u="none" strike="noStrike" cap="none" dirty="0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/>
          <p:nvPr/>
        </p:nvSpPr>
        <p:spPr>
          <a:xfrm>
            <a:off x="9694706" y="2062196"/>
            <a:ext cx="1005900" cy="3476700"/>
          </a:xfrm>
          <a:prstGeom prst="rect">
            <a:avLst/>
          </a:prstGeom>
          <a:solidFill>
            <a:srgbClr val="D3E9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FDFFF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8" name="Google Shape;348;p10"/>
          <p:cNvSpPr txBox="1">
            <a:spLocks noGrp="1"/>
          </p:cNvSpPr>
          <p:nvPr>
            <p:ph type="title"/>
          </p:nvPr>
        </p:nvSpPr>
        <p:spPr>
          <a:xfrm>
            <a:off x="411480" y="713232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 dirty="0"/>
              <a:t>Health Hub Workplan v9</a:t>
            </a:r>
            <a:endParaRPr sz="2800" dirty="0">
              <a:highlight>
                <a:srgbClr val="FFFF00"/>
              </a:highlight>
            </a:endParaRPr>
          </a:p>
        </p:txBody>
      </p:sp>
      <p:sp>
        <p:nvSpPr>
          <p:cNvPr id="349" name="Google Shape;349;p10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1860504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4/20 – 5/03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1648069" y="2062361"/>
            <a:ext cx="82200" cy="82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352" name="Google Shape;352;p10"/>
          <p:cNvCxnSpPr/>
          <p:nvPr/>
        </p:nvCxnSpPr>
        <p:spPr>
          <a:xfrm flipH="1">
            <a:off x="2624836" y="2020663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10"/>
          <p:cNvCxnSpPr/>
          <p:nvPr/>
        </p:nvCxnSpPr>
        <p:spPr>
          <a:xfrm>
            <a:off x="1611183" y="2018680"/>
            <a:ext cx="0" cy="3525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0"/>
          <p:cNvCxnSpPr/>
          <p:nvPr/>
        </p:nvCxnSpPr>
        <p:spPr>
          <a:xfrm flipH="1">
            <a:off x="3104625" y="2030406"/>
            <a:ext cx="7500" cy="35256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55" name="Google Shape;355;p10"/>
          <p:cNvCxnSpPr/>
          <p:nvPr/>
        </p:nvCxnSpPr>
        <p:spPr>
          <a:xfrm>
            <a:off x="2103692" y="2023144"/>
            <a:ext cx="0" cy="35076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56" name="Google Shape;356;p10"/>
          <p:cNvCxnSpPr/>
          <p:nvPr/>
        </p:nvCxnSpPr>
        <p:spPr>
          <a:xfrm>
            <a:off x="6665953" y="2017414"/>
            <a:ext cx="21300" cy="3513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10"/>
          <p:cNvCxnSpPr/>
          <p:nvPr/>
        </p:nvCxnSpPr>
        <p:spPr>
          <a:xfrm rot="10800000" flipH="1">
            <a:off x="417968" y="3259379"/>
            <a:ext cx="11130600" cy="243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10"/>
          <p:cNvCxnSpPr/>
          <p:nvPr/>
        </p:nvCxnSpPr>
        <p:spPr>
          <a:xfrm rot="10800000" flipH="1">
            <a:off x="523581" y="4726621"/>
            <a:ext cx="11127600" cy="123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10"/>
          <p:cNvCxnSpPr/>
          <p:nvPr/>
        </p:nvCxnSpPr>
        <p:spPr>
          <a:xfrm rot="10800000" flipH="1">
            <a:off x="1611183" y="2018195"/>
            <a:ext cx="10058400" cy="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10"/>
          <p:cNvCxnSpPr/>
          <p:nvPr/>
        </p:nvCxnSpPr>
        <p:spPr>
          <a:xfrm>
            <a:off x="526863" y="5532630"/>
            <a:ext cx="11111100" cy="57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1" name="Google Shape;361;p10"/>
          <p:cNvSpPr txBox="1"/>
          <p:nvPr/>
        </p:nvSpPr>
        <p:spPr>
          <a:xfrm>
            <a:off x="3142927" y="5210343"/>
            <a:ext cx="529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3142927" y="5210343"/>
            <a:ext cx="529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363" name="Google Shape;363;p10"/>
          <p:cNvCxnSpPr/>
          <p:nvPr/>
        </p:nvCxnSpPr>
        <p:spPr>
          <a:xfrm>
            <a:off x="6159426" y="2009672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64" name="Google Shape;364;p10"/>
          <p:cNvCxnSpPr/>
          <p:nvPr/>
        </p:nvCxnSpPr>
        <p:spPr>
          <a:xfrm>
            <a:off x="5132527" y="2040979"/>
            <a:ext cx="0" cy="34662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65" name="Google Shape;365;p10"/>
          <p:cNvGrpSpPr/>
          <p:nvPr/>
        </p:nvGrpSpPr>
        <p:grpSpPr>
          <a:xfrm>
            <a:off x="10039754" y="670860"/>
            <a:ext cx="1100851" cy="308702"/>
            <a:chOff x="9441501" y="969519"/>
            <a:chExt cx="1100851" cy="308702"/>
          </a:xfrm>
        </p:grpSpPr>
        <p:sp>
          <p:nvSpPr>
            <p:cNvPr id="366" name="Google Shape;366;p10"/>
            <p:cNvSpPr/>
            <p:nvPr/>
          </p:nvSpPr>
          <p:spPr>
            <a:xfrm>
              <a:off x="9441501" y="969519"/>
              <a:ext cx="195600" cy="194100"/>
            </a:xfrm>
            <a:prstGeom prst="diamond">
              <a:avLst/>
            </a:prstGeom>
            <a:solidFill>
              <a:srgbClr val="01213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0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rgbClr val="303A46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367" name="Google Shape;367;p10"/>
            <p:cNvSpPr txBox="1"/>
            <p:nvPr/>
          </p:nvSpPr>
          <p:spPr>
            <a:xfrm>
              <a:off x="9730852" y="1031921"/>
              <a:ext cx="811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A46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rgbClr val="303A4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Owned by product  team</a:t>
              </a:r>
              <a:endParaRPr sz="800" b="0" i="0" u="none" strike="noStrike" cap="none">
                <a:solidFill>
                  <a:srgbClr val="303A4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68" name="Google Shape;368;p10"/>
          <p:cNvSpPr txBox="1"/>
          <p:nvPr/>
        </p:nvSpPr>
        <p:spPr>
          <a:xfrm>
            <a:off x="9835687" y="6408650"/>
            <a:ext cx="18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Workplan</a:t>
            </a:r>
            <a:endParaRPr sz="1800" b="0" i="0" u="none" strike="noStrike" cap="none">
              <a:solidFill>
                <a:srgbClr val="2021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10"/>
          <p:cNvGrpSpPr/>
          <p:nvPr/>
        </p:nvGrpSpPr>
        <p:grpSpPr>
          <a:xfrm>
            <a:off x="10050557" y="1381209"/>
            <a:ext cx="1295260" cy="4028489"/>
            <a:chOff x="7027823" y="1378798"/>
            <a:chExt cx="1365300" cy="5008067"/>
          </a:xfrm>
        </p:grpSpPr>
        <p:cxnSp>
          <p:nvCxnSpPr>
            <p:cNvPr id="370" name="Google Shape;370;p10"/>
            <p:cNvCxnSpPr/>
            <p:nvPr/>
          </p:nvCxnSpPr>
          <p:spPr>
            <a:xfrm flipH="1">
              <a:off x="7731422" y="1782465"/>
              <a:ext cx="4800" cy="4604400"/>
            </a:xfrm>
            <a:prstGeom prst="straightConnector1">
              <a:avLst/>
            </a:prstGeom>
            <a:noFill/>
            <a:ln w="12700" cap="flat" cmpd="sng">
              <a:solidFill>
                <a:srgbClr val="A1AE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1" name="Google Shape;371;p10"/>
            <p:cNvGrpSpPr/>
            <p:nvPr/>
          </p:nvGrpSpPr>
          <p:grpSpPr>
            <a:xfrm>
              <a:off x="7027823" y="1378798"/>
              <a:ext cx="1365300" cy="417786"/>
              <a:chOff x="7148473" y="1410548"/>
              <a:chExt cx="1365300" cy="417786"/>
            </a:xfrm>
          </p:grpSpPr>
          <p:sp>
            <p:nvSpPr>
              <p:cNvPr id="372" name="Google Shape;372;p10"/>
              <p:cNvSpPr/>
              <p:nvPr/>
            </p:nvSpPr>
            <p:spPr>
              <a:xfrm>
                <a:off x="7148473" y="1410548"/>
                <a:ext cx="1365300" cy="344100"/>
              </a:xfrm>
              <a:prstGeom prst="roundRect">
                <a:avLst>
                  <a:gd name="adj" fmla="val 16667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731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22D50"/>
                  </a:buClr>
                  <a:buSzPts val="1200"/>
                  <a:buFont typeface="Source Sans Pro SemiBold"/>
                  <a:buNone/>
                </a:pPr>
                <a:r>
                  <a:rPr lang="en-US" sz="1200" b="1" i="0" u="none" strike="noStrike" cap="none" dirty="0">
                    <a:solidFill>
                      <a:srgbClr val="022D5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rPr>
                  <a:t>WE ARE HERE</a:t>
                </a:r>
                <a:endParaRPr sz="1200" b="1" i="0" u="none" strike="noStrike" cap="none" dirty="0">
                  <a:solidFill>
                    <a:srgbClr val="022D5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endParaRPr>
              </a:p>
            </p:txBody>
          </p:sp>
          <p:sp>
            <p:nvSpPr>
              <p:cNvPr id="373" name="Google Shape;373;p10"/>
              <p:cNvSpPr/>
              <p:nvPr/>
            </p:nvSpPr>
            <p:spPr>
              <a:xfrm rot="10800000">
                <a:off x="7773176" y="1745834"/>
                <a:ext cx="171300" cy="82500"/>
              </a:xfrm>
              <a:prstGeom prst="triangle">
                <a:avLst>
                  <a:gd name="adj" fmla="val 50000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0212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DFF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74" name="Google Shape;374;p10"/>
          <p:cNvCxnSpPr/>
          <p:nvPr/>
        </p:nvCxnSpPr>
        <p:spPr>
          <a:xfrm flipH="1">
            <a:off x="11650991" y="2025140"/>
            <a:ext cx="9900" cy="3519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0"/>
          <p:cNvCxnSpPr/>
          <p:nvPr/>
        </p:nvCxnSpPr>
        <p:spPr>
          <a:xfrm>
            <a:off x="4135375" y="2039449"/>
            <a:ext cx="0" cy="35076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76" name="Google Shape;376;p10"/>
          <p:cNvSpPr/>
          <p:nvPr/>
        </p:nvSpPr>
        <p:spPr>
          <a:xfrm>
            <a:off x="614063" y="2547262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Product &amp; Delivery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77" name="Google Shape;377;p10"/>
          <p:cNvSpPr/>
          <p:nvPr/>
        </p:nvSpPr>
        <p:spPr>
          <a:xfrm>
            <a:off x="614063" y="4820529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Engineering &amp; Development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614063" y="3680897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User Experience &amp; Design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79" name="Google Shape;37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273" y="415535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73" y="2899142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273" y="5144522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0"/>
          <p:cNvSpPr txBox="1"/>
          <p:nvPr/>
        </p:nvSpPr>
        <p:spPr>
          <a:xfrm>
            <a:off x="1573869" y="2189267"/>
            <a:ext cx="529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0" i="0" u="none" strike="noStrike" cap="none">
                <a:solidFill>
                  <a:srgbClr val="202120"/>
                </a:solidFill>
                <a:latin typeface="PT Serif"/>
                <a:ea typeface="PT Serif"/>
                <a:cs typeface="PT Serif"/>
                <a:sym typeface="PT Serif"/>
              </a:rPr>
              <a:t>Kickoff </a:t>
            </a: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383" name="Google Shape;383;p10"/>
          <p:cNvCxnSpPr/>
          <p:nvPr/>
        </p:nvCxnSpPr>
        <p:spPr>
          <a:xfrm flipH="1">
            <a:off x="3623400" y="2042056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4" name="Google Shape;384;p10"/>
          <p:cNvCxnSpPr/>
          <p:nvPr/>
        </p:nvCxnSpPr>
        <p:spPr>
          <a:xfrm flipH="1">
            <a:off x="4632933" y="2027682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5" name="Google Shape;385;p10"/>
          <p:cNvCxnSpPr/>
          <p:nvPr/>
        </p:nvCxnSpPr>
        <p:spPr>
          <a:xfrm flipH="1">
            <a:off x="5646301" y="2029341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10"/>
          <p:cNvCxnSpPr/>
          <p:nvPr/>
        </p:nvCxnSpPr>
        <p:spPr>
          <a:xfrm flipH="1">
            <a:off x="7673971" y="2017414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7" name="Google Shape;387;p10"/>
          <p:cNvCxnSpPr/>
          <p:nvPr/>
        </p:nvCxnSpPr>
        <p:spPr>
          <a:xfrm flipH="1">
            <a:off x="8678169" y="2025666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10"/>
          <p:cNvCxnSpPr/>
          <p:nvPr/>
        </p:nvCxnSpPr>
        <p:spPr>
          <a:xfrm flipH="1">
            <a:off x="9682367" y="2027682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10"/>
          <p:cNvCxnSpPr/>
          <p:nvPr/>
        </p:nvCxnSpPr>
        <p:spPr>
          <a:xfrm flipH="1">
            <a:off x="10705505" y="2017169"/>
            <a:ext cx="3000" cy="3513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10"/>
          <p:cNvCxnSpPr/>
          <p:nvPr/>
        </p:nvCxnSpPr>
        <p:spPr>
          <a:xfrm>
            <a:off x="7171844" y="2028819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1" name="Google Shape;391;p10"/>
          <p:cNvCxnSpPr/>
          <p:nvPr/>
        </p:nvCxnSpPr>
        <p:spPr>
          <a:xfrm>
            <a:off x="11175680" y="2027232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2" name="Google Shape;392;p10"/>
          <p:cNvCxnSpPr/>
          <p:nvPr/>
        </p:nvCxnSpPr>
        <p:spPr>
          <a:xfrm>
            <a:off x="10183690" y="2009672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3" name="Google Shape;393;p10"/>
          <p:cNvCxnSpPr/>
          <p:nvPr/>
        </p:nvCxnSpPr>
        <p:spPr>
          <a:xfrm>
            <a:off x="9187937" y="2039449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4" name="Google Shape;394;p10"/>
          <p:cNvCxnSpPr/>
          <p:nvPr/>
        </p:nvCxnSpPr>
        <p:spPr>
          <a:xfrm>
            <a:off x="8185563" y="2039449"/>
            <a:ext cx="0" cy="35289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95" name="Google Shape;395;p10"/>
          <p:cNvSpPr txBox="1"/>
          <p:nvPr/>
        </p:nvSpPr>
        <p:spPr>
          <a:xfrm>
            <a:off x="3881674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5/18 – 5/31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"/>
          <p:cNvSpPr txBox="1"/>
          <p:nvPr/>
        </p:nvSpPr>
        <p:spPr>
          <a:xfrm>
            <a:off x="4892259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6/01 – 6 /14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0"/>
          <p:cNvSpPr txBox="1"/>
          <p:nvPr/>
        </p:nvSpPr>
        <p:spPr>
          <a:xfrm>
            <a:off x="5902844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6/15 – 6/28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"/>
          <p:cNvSpPr txBox="1"/>
          <p:nvPr/>
        </p:nvSpPr>
        <p:spPr>
          <a:xfrm>
            <a:off x="6913429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6/29 – 7/12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7924014" y="1721043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7/13 – 7/26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"/>
          <p:cNvSpPr txBox="1"/>
          <p:nvPr/>
        </p:nvSpPr>
        <p:spPr>
          <a:xfrm>
            <a:off x="8934599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7/27 – 8/09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9945184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8/10 – 8/23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10955769" y="1728480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8/24 – 9/6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2871089" y="1726006"/>
            <a:ext cx="61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5/04 – 5/17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0"/>
          <p:cNvSpPr/>
          <p:nvPr/>
        </p:nvSpPr>
        <p:spPr>
          <a:xfrm>
            <a:off x="1618559" y="2330543"/>
            <a:ext cx="9948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PT Serif"/>
              <a:buNone/>
            </a:pPr>
            <a:r>
              <a:rPr lang="en-US" sz="70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Discovery</a:t>
            </a:r>
            <a:endParaRPr sz="7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p10"/>
          <p:cNvSpPr/>
          <p:nvPr/>
        </p:nvSpPr>
        <p:spPr>
          <a:xfrm>
            <a:off x="1632501" y="2751851"/>
            <a:ext cx="14721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initial workplan and backlog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6" name="Google Shape;406;p10"/>
          <p:cNvSpPr/>
          <p:nvPr/>
        </p:nvSpPr>
        <p:spPr>
          <a:xfrm>
            <a:off x="2645950" y="2337635"/>
            <a:ext cx="28902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Roadmap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Google Shape;407;p10"/>
          <p:cNvSpPr/>
          <p:nvPr/>
        </p:nvSpPr>
        <p:spPr>
          <a:xfrm>
            <a:off x="1628516" y="3338255"/>
            <a:ext cx="29901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partner discovery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8" name="Google Shape;408;p10"/>
          <p:cNvSpPr/>
          <p:nvPr/>
        </p:nvSpPr>
        <p:spPr>
          <a:xfrm>
            <a:off x="1620979" y="3657600"/>
            <a:ext cx="9849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Comparative research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9" name="Google Shape;409;p10"/>
          <p:cNvSpPr/>
          <p:nvPr/>
        </p:nvSpPr>
        <p:spPr>
          <a:xfrm>
            <a:off x="2652434" y="3657600"/>
            <a:ext cx="9591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Consolidate existing research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10"/>
          <p:cNvSpPr/>
          <p:nvPr/>
        </p:nvSpPr>
        <p:spPr>
          <a:xfrm>
            <a:off x="2636842" y="3995928"/>
            <a:ext cx="9834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state mapping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10"/>
          <p:cNvSpPr/>
          <p:nvPr/>
        </p:nvSpPr>
        <p:spPr>
          <a:xfrm>
            <a:off x="3141286" y="4316936"/>
            <a:ext cx="45096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IA Tree Test Plan H0 &amp; H1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10"/>
          <p:cNvSpPr/>
          <p:nvPr/>
        </p:nvSpPr>
        <p:spPr>
          <a:xfrm>
            <a:off x="3642137" y="3995928"/>
            <a:ext cx="14577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 Activities  Plan (RAP)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0"/>
          <p:cNvSpPr/>
          <p:nvPr/>
        </p:nvSpPr>
        <p:spPr>
          <a:xfrm>
            <a:off x="3652700" y="3657600"/>
            <a:ext cx="9591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Experience Map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0"/>
          <p:cNvSpPr/>
          <p:nvPr/>
        </p:nvSpPr>
        <p:spPr>
          <a:xfrm>
            <a:off x="1617555" y="4800600"/>
            <a:ext cx="1951200" cy="283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Discovery</a:t>
            </a:r>
            <a:endParaRPr sz="65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0"/>
          <p:cNvSpPr/>
          <p:nvPr/>
        </p:nvSpPr>
        <p:spPr>
          <a:xfrm>
            <a:off x="7828526" y="3337560"/>
            <a:ext cx="18162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Moderated IA treejack  Research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11440148" y="4309439"/>
            <a:ext cx="195600" cy="194100"/>
          </a:xfrm>
          <a:prstGeom prst="diamond">
            <a:avLst/>
          </a:prstGeom>
          <a:solidFill>
            <a:srgbClr val="01213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17" name="Google Shape;417;p10"/>
          <p:cNvSpPr txBox="1"/>
          <p:nvPr/>
        </p:nvSpPr>
        <p:spPr>
          <a:xfrm>
            <a:off x="10765718" y="4518009"/>
            <a:ext cx="961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Final IA Recommendations delivered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19" name="Google Shape;419;p10"/>
          <p:cNvSpPr/>
          <p:nvPr/>
        </p:nvSpPr>
        <p:spPr>
          <a:xfrm>
            <a:off x="9731950" y="3333250"/>
            <a:ext cx="1896300" cy="274200"/>
          </a:xfrm>
          <a:prstGeom prst="rect">
            <a:avLst/>
          </a:prstGeom>
          <a:solidFill>
            <a:srgbClr val="0365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Moderated IA treejack interviews &amp; synthesis</a:t>
            </a:r>
            <a:endParaRPr sz="650" b="0" i="0" u="none" strike="noStrike" cap="none">
              <a:solidFill>
                <a:srgbClr val="FDFF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189;p55">
            <a:extLst>
              <a:ext uri="{FF2B5EF4-FFF2-40B4-BE49-F238E27FC236}">
                <a16:creationId xmlns:a16="http://schemas.microsoft.com/office/drawing/2014/main" id="{03939878-5B0B-D58A-B2C5-B3C43DD78FB8}"/>
              </a:ext>
            </a:extLst>
          </p:cNvPr>
          <p:cNvSpPr txBox="1"/>
          <p:nvPr/>
        </p:nvSpPr>
        <p:spPr>
          <a:xfrm>
            <a:off x="41910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08-23 Sprint 9 Demo</a:t>
            </a:r>
            <a:endParaRPr sz="1800" b="0" i="0" u="none" strike="noStrike" cap="none" dirty="0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"/>
          <p:cNvSpPr/>
          <p:nvPr/>
        </p:nvSpPr>
        <p:spPr>
          <a:xfrm>
            <a:off x="9658934" y="1819090"/>
            <a:ext cx="968700" cy="4572000"/>
          </a:xfrm>
          <a:prstGeom prst="rect">
            <a:avLst/>
          </a:prstGeom>
          <a:solidFill>
            <a:srgbClr val="D3E9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FDFFF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62" name="Google Shape;462;p6"/>
          <p:cNvSpPr txBox="1"/>
          <p:nvPr/>
        </p:nvSpPr>
        <p:spPr>
          <a:xfrm>
            <a:off x="183174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7</a:t>
            </a:r>
            <a:endParaRPr sz="900" b="1" i="0" u="none" strike="noStrike" cap="none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4/20 – 5/03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6"/>
          <p:cNvSpPr/>
          <p:nvPr/>
        </p:nvSpPr>
        <p:spPr>
          <a:xfrm>
            <a:off x="1619015" y="2638391"/>
            <a:ext cx="82200" cy="82500"/>
          </a:xfrm>
          <a:prstGeom prst="ellipse">
            <a:avLst/>
          </a:prstGeom>
          <a:solidFill>
            <a:srgbClr val="202120"/>
          </a:solidFill>
          <a:ln w="9525" cap="flat" cmpd="sng">
            <a:solidFill>
              <a:srgbClr val="303A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464" name="Google Shape;464;p6"/>
          <p:cNvCxnSpPr/>
          <p:nvPr/>
        </p:nvCxnSpPr>
        <p:spPr>
          <a:xfrm flipH="1">
            <a:off x="2573278" y="1705658"/>
            <a:ext cx="258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6"/>
          <p:cNvCxnSpPr/>
          <p:nvPr/>
        </p:nvCxnSpPr>
        <p:spPr>
          <a:xfrm flipH="1">
            <a:off x="1545525" y="1703676"/>
            <a:ext cx="369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6"/>
          <p:cNvCxnSpPr/>
          <p:nvPr/>
        </p:nvCxnSpPr>
        <p:spPr>
          <a:xfrm flipH="1">
            <a:off x="3075867" y="1715402"/>
            <a:ext cx="750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67" name="Google Shape;467;p6"/>
          <p:cNvCxnSpPr/>
          <p:nvPr/>
        </p:nvCxnSpPr>
        <p:spPr>
          <a:xfrm>
            <a:off x="2074934" y="170814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68" name="Google Shape;468;p6"/>
          <p:cNvCxnSpPr/>
          <p:nvPr/>
        </p:nvCxnSpPr>
        <p:spPr>
          <a:xfrm>
            <a:off x="6637195" y="1702410"/>
            <a:ext cx="213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6"/>
          <p:cNvCxnSpPr/>
          <p:nvPr/>
        </p:nvCxnSpPr>
        <p:spPr>
          <a:xfrm rot="10800000" flipH="1">
            <a:off x="510273" y="2966135"/>
            <a:ext cx="11130600" cy="243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6"/>
          <p:cNvCxnSpPr/>
          <p:nvPr/>
        </p:nvCxnSpPr>
        <p:spPr>
          <a:xfrm rot="10800000" flipH="1">
            <a:off x="489860" y="4123348"/>
            <a:ext cx="11127600" cy="123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6"/>
          <p:cNvCxnSpPr/>
          <p:nvPr/>
        </p:nvCxnSpPr>
        <p:spPr>
          <a:xfrm rot="10800000" flipH="1">
            <a:off x="1582425" y="1703191"/>
            <a:ext cx="10058400" cy="6300"/>
          </a:xfrm>
          <a:prstGeom prst="straightConnector1">
            <a:avLst/>
          </a:prstGeom>
          <a:noFill/>
          <a:ln w="12700" cap="flat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6"/>
          <p:cNvCxnSpPr/>
          <p:nvPr/>
        </p:nvCxnSpPr>
        <p:spPr>
          <a:xfrm>
            <a:off x="498105" y="5217626"/>
            <a:ext cx="11111100" cy="57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6"/>
          <p:cNvSpPr txBox="1"/>
          <p:nvPr/>
        </p:nvSpPr>
        <p:spPr>
          <a:xfrm>
            <a:off x="3114169" y="4895339"/>
            <a:ext cx="529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74" name="Google Shape;474;p6"/>
          <p:cNvSpPr txBox="1"/>
          <p:nvPr/>
        </p:nvSpPr>
        <p:spPr>
          <a:xfrm>
            <a:off x="3114169" y="4895339"/>
            <a:ext cx="529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475" name="Google Shape;475;p6"/>
          <p:cNvCxnSpPr/>
          <p:nvPr/>
        </p:nvCxnSpPr>
        <p:spPr>
          <a:xfrm>
            <a:off x="6130668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76" name="Google Shape;476;p6"/>
          <p:cNvCxnSpPr/>
          <p:nvPr/>
        </p:nvCxnSpPr>
        <p:spPr>
          <a:xfrm>
            <a:off x="5149103" y="1709492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77" name="Google Shape;477;p6"/>
          <p:cNvGrpSpPr/>
          <p:nvPr/>
        </p:nvGrpSpPr>
        <p:grpSpPr>
          <a:xfrm>
            <a:off x="10178210" y="1046999"/>
            <a:ext cx="1073399" cy="5250466"/>
            <a:chOff x="7097835" y="1374531"/>
            <a:chExt cx="1365300" cy="6659648"/>
          </a:xfrm>
        </p:grpSpPr>
        <p:cxnSp>
          <p:nvCxnSpPr>
            <p:cNvPr id="478" name="Google Shape;478;p6"/>
            <p:cNvCxnSpPr/>
            <p:nvPr/>
          </p:nvCxnSpPr>
          <p:spPr>
            <a:xfrm flipH="1">
              <a:off x="7731564" y="1782179"/>
              <a:ext cx="4800" cy="6252000"/>
            </a:xfrm>
            <a:prstGeom prst="straightConnector1">
              <a:avLst/>
            </a:prstGeom>
            <a:noFill/>
            <a:ln w="12700" cap="flat" cmpd="sng">
              <a:solidFill>
                <a:srgbClr val="A1AE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9" name="Google Shape;479;p6"/>
            <p:cNvGrpSpPr/>
            <p:nvPr/>
          </p:nvGrpSpPr>
          <p:grpSpPr>
            <a:xfrm>
              <a:off x="7097835" y="1374531"/>
              <a:ext cx="1365300" cy="422053"/>
              <a:chOff x="7218485" y="1406281"/>
              <a:chExt cx="1365300" cy="422053"/>
            </a:xfrm>
          </p:grpSpPr>
          <p:sp>
            <p:nvSpPr>
              <p:cNvPr id="480" name="Google Shape;480;p6"/>
              <p:cNvSpPr/>
              <p:nvPr/>
            </p:nvSpPr>
            <p:spPr>
              <a:xfrm>
                <a:off x="7218485" y="1406281"/>
                <a:ext cx="1365300" cy="344100"/>
              </a:xfrm>
              <a:prstGeom prst="roundRect">
                <a:avLst>
                  <a:gd name="adj" fmla="val 16667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731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22D50"/>
                  </a:buClr>
                  <a:buSzPts val="1200"/>
                  <a:buFont typeface="Source Sans Pro SemiBold"/>
                  <a:buNone/>
                </a:pPr>
                <a:r>
                  <a:rPr lang="en-US" sz="1100" b="1" i="0" u="none" strike="noStrike" cap="none">
                    <a:solidFill>
                      <a:srgbClr val="022D5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 ARE HERE</a:t>
                </a:r>
                <a:endParaRPr sz="1100" b="1" i="0" u="none" strike="noStrike" cap="none">
                  <a:solidFill>
                    <a:srgbClr val="022D5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 rot="10800000">
                <a:off x="7773176" y="1745834"/>
                <a:ext cx="171300" cy="82500"/>
              </a:xfrm>
              <a:prstGeom prst="triangle">
                <a:avLst>
                  <a:gd name="adj" fmla="val 50000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0212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DFF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82" name="Google Shape;482;p6"/>
          <p:cNvCxnSpPr/>
          <p:nvPr/>
        </p:nvCxnSpPr>
        <p:spPr>
          <a:xfrm flipH="1">
            <a:off x="11622233" y="1710135"/>
            <a:ext cx="99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6"/>
          <p:cNvCxnSpPr/>
          <p:nvPr/>
        </p:nvCxnSpPr>
        <p:spPr>
          <a:xfrm>
            <a:off x="4106617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4" name="Google Shape;484;p6"/>
          <p:cNvSpPr/>
          <p:nvPr/>
        </p:nvSpPr>
        <p:spPr>
          <a:xfrm>
            <a:off x="548673" y="2232258"/>
            <a:ext cx="813900" cy="2769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&amp; Delivery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6"/>
          <p:cNvSpPr/>
          <p:nvPr/>
        </p:nvSpPr>
        <p:spPr>
          <a:xfrm>
            <a:off x="548673" y="4447685"/>
            <a:ext cx="813900" cy="2769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 &amp; Development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6"/>
          <p:cNvSpPr/>
          <p:nvPr/>
        </p:nvSpPr>
        <p:spPr>
          <a:xfrm>
            <a:off x="503373" y="3255975"/>
            <a:ext cx="904500" cy="2769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Experience &amp; Design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7" name="Google Shape;4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35" y="364217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035" y="2584138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35" y="4790332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"/>
          <p:cNvSpPr txBox="1"/>
          <p:nvPr/>
        </p:nvSpPr>
        <p:spPr>
          <a:xfrm>
            <a:off x="1523115" y="2789672"/>
            <a:ext cx="529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700" b="0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Kickoff </a:t>
            </a:r>
            <a:endParaRPr sz="700" b="0" i="0" u="none" strike="noStrike" cap="none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1" name="Google Shape;491;p6"/>
          <p:cNvCxnSpPr/>
          <p:nvPr/>
        </p:nvCxnSpPr>
        <p:spPr>
          <a:xfrm flipH="1">
            <a:off x="3594642" y="1727052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2" name="Google Shape;492;p6"/>
          <p:cNvCxnSpPr/>
          <p:nvPr/>
        </p:nvCxnSpPr>
        <p:spPr>
          <a:xfrm flipH="1">
            <a:off x="4604175" y="1712678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6"/>
          <p:cNvCxnSpPr/>
          <p:nvPr/>
        </p:nvCxnSpPr>
        <p:spPr>
          <a:xfrm flipH="1">
            <a:off x="5617543" y="1714337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6"/>
          <p:cNvCxnSpPr/>
          <p:nvPr/>
        </p:nvCxnSpPr>
        <p:spPr>
          <a:xfrm flipH="1">
            <a:off x="7645213" y="1702410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p6"/>
          <p:cNvCxnSpPr/>
          <p:nvPr/>
        </p:nvCxnSpPr>
        <p:spPr>
          <a:xfrm flipH="1">
            <a:off x="8649411" y="1710662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p6"/>
          <p:cNvCxnSpPr/>
          <p:nvPr/>
        </p:nvCxnSpPr>
        <p:spPr>
          <a:xfrm flipH="1">
            <a:off x="9653609" y="1712678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6"/>
          <p:cNvCxnSpPr/>
          <p:nvPr/>
        </p:nvCxnSpPr>
        <p:spPr>
          <a:xfrm flipH="1">
            <a:off x="10676747" y="1702165"/>
            <a:ext cx="3000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p6"/>
          <p:cNvCxnSpPr/>
          <p:nvPr/>
        </p:nvCxnSpPr>
        <p:spPr>
          <a:xfrm>
            <a:off x="7143086" y="171381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99" name="Google Shape;499;p6"/>
          <p:cNvCxnSpPr/>
          <p:nvPr/>
        </p:nvCxnSpPr>
        <p:spPr>
          <a:xfrm>
            <a:off x="11146922" y="171222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00" name="Google Shape;500;p6"/>
          <p:cNvCxnSpPr/>
          <p:nvPr/>
        </p:nvCxnSpPr>
        <p:spPr>
          <a:xfrm>
            <a:off x="10154932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01" name="Google Shape;501;p6"/>
          <p:cNvCxnSpPr/>
          <p:nvPr/>
        </p:nvCxnSpPr>
        <p:spPr>
          <a:xfrm>
            <a:off x="9159179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02" name="Google Shape;502;p6"/>
          <p:cNvCxnSpPr/>
          <p:nvPr/>
        </p:nvCxnSpPr>
        <p:spPr>
          <a:xfrm>
            <a:off x="8156805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03" name="Google Shape;503;p6"/>
          <p:cNvSpPr txBox="1"/>
          <p:nvPr/>
        </p:nvSpPr>
        <p:spPr>
          <a:xfrm>
            <a:off x="385291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9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5/18 – 5/31 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6"/>
          <p:cNvSpPr txBox="1"/>
          <p:nvPr/>
        </p:nvSpPr>
        <p:spPr>
          <a:xfrm>
            <a:off x="486350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10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6/01 – 6/14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6"/>
          <p:cNvSpPr txBox="1"/>
          <p:nvPr/>
        </p:nvSpPr>
        <p:spPr>
          <a:xfrm>
            <a:off x="587408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11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6/15 – 6/28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6"/>
          <p:cNvSpPr txBox="1"/>
          <p:nvPr/>
        </p:nvSpPr>
        <p:spPr>
          <a:xfrm>
            <a:off x="688467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13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6/29 – 7/12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6"/>
          <p:cNvSpPr txBox="1"/>
          <p:nvPr/>
        </p:nvSpPr>
        <p:spPr>
          <a:xfrm>
            <a:off x="789525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14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7/13 – 7/26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6"/>
          <p:cNvSpPr txBox="1"/>
          <p:nvPr/>
        </p:nvSpPr>
        <p:spPr>
          <a:xfrm>
            <a:off x="890584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15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7/27 – 8/09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6"/>
          <p:cNvSpPr txBox="1"/>
          <p:nvPr/>
        </p:nvSpPr>
        <p:spPr>
          <a:xfrm>
            <a:off x="991642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16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8/10 – 8/23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6"/>
          <p:cNvSpPr txBox="1"/>
          <p:nvPr/>
        </p:nvSpPr>
        <p:spPr>
          <a:xfrm>
            <a:off x="1092701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17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8/24 – 9/6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6"/>
          <p:cNvSpPr txBox="1"/>
          <p:nvPr/>
        </p:nvSpPr>
        <p:spPr>
          <a:xfrm>
            <a:off x="2842331" y="1411002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8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5/04 – 5/17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6"/>
          <p:cNvSpPr/>
          <p:nvPr/>
        </p:nvSpPr>
        <p:spPr>
          <a:xfrm>
            <a:off x="548673" y="5379816"/>
            <a:ext cx="813900" cy="276900"/>
          </a:xfrm>
          <a:prstGeom prst="rect">
            <a:avLst/>
          </a:prstGeom>
          <a:solidFill>
            <a:srgbClr val="FDFF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Collaboration Cycle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3" name="Google Shape;51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3035" y="5773635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"/>
          <p:cNvSpPr/>
          <p:nvPr/>
        </p:nvSpPr>
        <p:spPr>
          <a:xfrm>
            <a:off x="8205063" y="5262049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5" name="Google Shape;515;p6"/>
          <p:cNvSpPr/>
          <p:nvPr/>
        </p:nvSpPr>
        <p:spPr>
          <a:xfrm>
            <a:off x="11663040" y="5262033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6" name="Google Shape;516;p6"/>
          <p:cNvSpPr/>
          <p:nvPr/>
        </p:nvSpPr>
        <p:spPr>
          <a:xfrm>
            <a:off x="10788673" y="5637179"/>
            <a:ext cx="195600" cy="194100"/>
          </a:xfrm>
          <a:prstGeom prst="diamond">
            <a:avLst/>
          </a:prstGeom>
          <a:solidFill>
            <a:srgbClr val="522597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7" name="Google Shape;517;p6"/>
          <p:cNvSpPr txBox="1"/>
          <p:nvPr/>
        </p:nvSpPr>
        <p:spPr>
          <a:xfrm>
            <a:off x="7908347" y="5494724"/>
            <a:ext cx="961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Call center review 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18" name="Google Shape;518;p6"/>
          <p:cNvSpPr txBox="1"/>
          <p:nvPr/>
        </p:nvSpPr>
        <p:spPr>
          <a:xfrm>
            <a:off x="10743762" y="5888518"/>
            <a:ext cx="4143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 dirty="0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MVP launch</a:t>
            </a:r>
            <a:endParaRPr sz="650" b="0" i="0" u="none" strike="noStrike" cap="none" dirty="0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19" name="Google Shape;519;p6"/>
          <p:cNvSpPr txBox="1"/>
          <p:nvPr/>
        </p:nvSpPr>
        <p:spPr>
          <a:xfrm>
            <a:off x="11402345" y="5502463"/>
            <a:ext cx="70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1095-B Post launch evaluation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20" name="Google Shape;520;p6"/>
          <p:cNvSpPr/>
          <p:nvPr/>
        </p:nvSpPr>
        <p:spPr>
          <a:xfrm>
            <a:off x="4609074" y="2040800"/>
            <a:ext cx="4040100" cy="2595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–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Google Shape;521;p6"/>
          <p:cNvSpPr/>
          <p:nvPr/>
        </p:nvSpPr>
        <p:spPr>
          <a:xfrm>
            <a:off x="1591950" y="1720350"/>
            <a:ext cx="45042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Spanish translation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6"/>
          <p:cNvSpPr/>
          <p:nvPr/>
        </p:nvSpPr>
        <p:spPr>
          <a:xfrm>
            <a:off x="8238508" y="2340697"/>
            <a:ext cx="13803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MVP 508 Spanish translation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23" name="Google Shape;523;p6"/>
          <p:cNvGrpSpPr/>
          <p:nvPr/>
        </p:nvGrpSpPr>
        <p:grpSpPr>
          <a:xfrm>
            <a:off x="10806510" y="400549"/>
            <a:ext cx="636228" cy="194100"/>
            <a:chOff x="10598367" y="975869"/>
            <a:chExt cx="636228" cy="194100"/>
          </a:xfrm>
        </p:grpSpPr>
        <p:sp>
          <p:nvSpPr>
            <p:cNvPr id="524" name="Google Shape;524;p6"/>
            <p:cNvSpPr/>
            <p:nvPr/>
          </p:nvSpPr>
          <p:spPr>
            <a:xfrm>
              <a:off x="10598367" y="975869"/>
              <a:ext cx="195600" cy="194100"/>
            </a:xfrm>
            <a:prstGeom prst="diamond">
              <a:avLst/>
            </a:prstGeom>
            <a:solidFill>
              <a:srgbClr val="522597"/>
            </a:solidFill>
            <a:ln w="9525" cap="flat" cmpd="sng">
              <a:solidFill>
                <a:srgbClr val="FDFF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0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rgbClr val="303A46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525" name="Google Shape;525;p6"/>
            <p:cNvSpPr txBox="1"/>
            <p:nvPr/>
          </p:nvSpPr>
          <p:spPr>
            <a:xfrm>
              <a:off x="10855095" y="977656"/>
              <a:ext cx="379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A46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rgbClr val="303A4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Release</a:t>
              </a:r>
              <a:endParaRPr sz="800" b="0" i="0" u="none" strike="noStrike" cap="none">
                <a:solidFill>
                  <a:srgbClr val="303A4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26" name="Google Shape;526;p6"/>
          <p:cNvSpPr/>
          <p:nvPr/>
        </p:nvSpPr>
        <p:spPr>
          <a:xfrm>
            <a:off x="1591056" y="2031841"/>
            <a:ext cx="9042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Google Shape;527;p6"/>
          <p:cNvSpPr/>
          <p:nvPr/>
        </p:nvSpPr>
        <p:spPr>
          <a:xfrm>
            <a:off x="1595063" y="2336827"/>
            <a:ext cx="59928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 508 Assistance request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Google Shape;528;p6"/>
          <p:cNvSpPr/>
          <p:nvPr/>
        </p:nvSpPr>
        <p:spPr>
          <a:xfrm>
            <a:off x="4641870" y="3024283"/>
            <a:ext cx="2375700" cy="2742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for opt-in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"/>
          <p:cNvSpPr/>
          <p:nvPr/>
        </p:nvSpPr>
        <p:spPr>
          <a:xfrm>
            <a:off x="9679100" y="4515325"/>
            <a:ext cx="1904400" cy="274200"/>
          </a:xfrm>
          <a:prstGeom prst="rect">
            <a:avLst/>
          </a:prstGeom>
          <a:solidFill>
            <a:srgbClr val="DAE4F0"/>
          </a:solidFill>
          <a:ln w="9525" cap="flat" cmpd="sng">
            <a:solidFill>
              <a:srgbClr val="022D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 for and facilitate  post MVP opt-in</a:t>
            </a:r>
            <a:endParaRPr sz="650" b="0" i="0" u="none" strike="noStrike" cap="none">
              <a:solidFill>
                <a:srgbClr val="2021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"/>
          <p:cNvSpPr/>
          <p:nvPr/>
        </p:nvSpPr>
        <p:spPr>
          <a:xfrm>
            <a:off x="7536565" y="4169664"/>
            <a:ext cx="1073400" cy="274200"/>
          </a:xfrm>
          <a:prstGeom prst="rect">
            <a:avLst/>
          </a:prstGeom>
          <a:solidFill>
            <a:srgbClr val="DAE4F0"/>
          </a:solidFill>
          <a:ln w="9525" cap="flat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accessible  MVP</a:t>
            </a:r>
            <a:endParaRPr sz="650" b="0" i="0" u="none" strike="noStrike" cap="none">
              <a:solidFill>
                <a:srgbClr val="2021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"/>
          <p:cNvSpPr/>
          <p:nvPr/>
        </p:nvSpPr>
        <p:spPr>
          <a:xfrm>
            <a:off x="8672785" y="1720350"/>
            <a:ext cx="29679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Turnover document of remaining post-MVP work (VA notify, 2022 IRS form, 508 compliance, multiple year selection)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2" name="Google Shape;532;p6"/>
          <p:cNvSpPr/>
          <p:nvPr/>
        </p:nvSpPr>
        <p:spPr>
          <a:xfrm>
            <a:off x="5908577" y="5268580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33" name="Google Shape;533;p6"/>
          <p:cNvSpPr txBox="1"/>
          <p:nvPr/>
        </p:nvSpPr>
        <p:spPr>
          <a:xfrm>
            <a:off x="5577195" y="5507812"/>
            <a:ext cx="961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Sitewide and Content IA ticket opt-in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34" name="Google Shape;534;p6"/>
          <p:cNvSpPr/>
          <p:nvPr/>
        </p:nvSpPr>
        <p:spPr>
          <a:xfrm>
            <a:off x="5658014" y="2668361"/>
            <a:ext cx="968700" cy="274200"/>
          </a:xfrm>
          <a:prstGeom prst="rect">
            <a:avLst/>
          </a:prstGeom>
          <a:solidFill>
            <a:srgbClr val="022D5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 on launch MVP v. MVP w/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6"/>
          <p:cNvSpPr/>
          <p:nvPr/>
        </p:nvSpPr>
        <p:spPr>
          <a:xfrm>
            <a:off x="8961571" y="4855464"/>
            <a:ext cx="1406100" cy="274200"/>
          </a:xfrm>
          <a:prstGeom prst="rect">
            <a:avLst/>
          </a:prstGeom>
          <a:solidFill>
            <a:srgbClr val="DAE4F0"/>
          </a:solidFill>
          <a:ln w="9525" cap="flat" cmpd="sng">
            <a:solidFill>
              <a:srgbClr val="022D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Analytics</a:t>
            </a:r>
            <a:endParaRPr sz="650" b="0" i="0" u="none" strike="noStrike" cap="none">
              <a:solidFill>
                <a:srgbClr val="2021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"/>
          <p:cNvSpPr/>
          <p:nvPr/>
        </p:nvSpPr>
        <p:spPr>
          <a:xfrm>
            <a:off x="5633350" y="3410925"/>
            <a:ext cx="3985500" cy="2742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Notification flow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"/>
          <p:cNvSpPr/>
          <p:nvPr/>
        </p:nvSpPr>
        <p:spPr>
          <a:xfrm>
            <a:off x="6150427" y="3794600"/>
            <a:ext cx="1451700" cy="2742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for MVP 508 accessibility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"/>
          <p:cNvSpPr/>
          <p:nvPr/>
        </p:nvSpPr>
        <p:spPr>
          <a:xfrm>
            <a:off x="8929388" y="5266944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39" name="Google Shape;539;p6"/>
          <p:cNvSpPr txBox="1"/>
          <p:nvPr/>
        </p:nvSpPr>
        <p:spPr>
          <a:xfrm>
            <a:off x="9985266" y="5494748"/>
            <a:ext cx="708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 dirty="0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MVP staging review</a:t>
            </a:r>
            <a:endParaRPr sz="650" b="0" i="0" u="none" strike="noStrike" cap="none" dirty="0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40" name="Google Shape;540;p6"/>
          <p:cNvSpPr/>
          <p:nvPr/>
        </p:nvSpPr>
        <p:spPr>
          <a:xfrm>
            <a:off x="8922857" y="5618507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1" name="Google Shape;541;p6"/>
          <p:cNvSpPr txBox="1"/>
          <p:nvPr/>
        </p:nvSpPr>
        <p:spPr>
          <a:xfrm>
            <a:off x="8731203" y="5836175"/>
            <a:ext cx="63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Security &amp; 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privacy review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42" name="Google Shape;542;p6"/>
          <p:cNvSpPr txBox="1"/>
          <p:nvPr/>
        </p:nvSpPr>
        <p:spPr>
          <a:xfrm>
            <a:off x="8748652" y="5494725"/>
            <a:ext cx="5763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Analytics &amp; QA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43" name="Google Shape;543;p6"/>
          <p:cNvSpPr/>
          <p:nvPr/>
        </p:nvSpPr>
        <p:spPr>
          <a:xfrm>
            <a:off x="10562576" y="5266944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4" name="Google Shape;544;p6"/>
          <p:cNvSpPr txBox="1"/>
          <p:nvPr/>
        </p:nvSpPr>
        <p:spPr>
          <a:xfrm>
            <a:off x="10004987" y="399008"/>
            <a:ext cx="69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A46"/>
              </a:buClr>
              <a:buSzPts val="700"/>
              <a:buFont typeface="PT Serif"/>
              <a:buNone/>
            </a:pPr>
            <a:r>
              <a:rPr lang="en-US" sz="800" b="0" i="0" u="none" strike="noStrike" cap="none">
                <a:solidFill>
                  <a:srgbClr val="303A4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 cycle tollgates</a:t>
            </a:r>
            <a:endParaRPr sz="800" b="0" i="0" u="none" strike="noStrike" cap="none">
              <a:solidFill>
                <a:srgbClr val="303A4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6"/>
          <p:cNvSpPr txBox="1">
            <a:spLocks noGrp="1"/>
          </p:cNvSpPr>
          <p:nvPr>
            <p:ph type="title"/>
          </p:nvPr>
        </p:nvSpPr>
        <p:spPr>
          <a:xfrm>
            <a:off x="411480" y="713232"/>
            <a:ext cx="4040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 dirty="0"/>
              <a:t>1095-B Workplan v9</a:t>
            </a:r>
            <a:endParaRPr sz="2800" dirty="0">
              <a:highlight>
                <a:srgbClr val="FFFF00"/>
              </a:highlight>
            </a:endParaRPr>
          </a:p>
        </p:txBody>
      </p:sp>
      <p:sp>
        <p:nvSpPr>
          <p:cNvPr id="547" name="Google Shape;547;p6"/>
          <p:cNvSpPr txBox="1"/>
          <p:nvPr/>
        </p:nvSpPr>
        <p:spPr>
          <a:xfrm>
            <a:off x="9835687" y="6408650"/>
            <a:ext cx="180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Workplan</a:t>
            </a:r>
            <a:endParaRPr sz="1800" b="0" i="0" u="none" strike="noStrike" cap="none">
              <a:solidFill>
                <a:srgbClr val="2021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9705051" y="400553"/>
            <a:ext cx="195600" cy="194100"/>
          </a:xfrm>
          <a:prstGeom prst="diamond">
            <a:avLst/>
          </a:prstGeom>
          <a:solidFill>
            <a:srgbClr val="FEB600"/>
          </a:solidFill>
          <a:ln w="9525" cap="flat" cmpd="sng">
            <a:solidFill>
              <a:srgbClr val="FDF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50" name="Google Shape;550;p6"/>
          <p:cNvSpPr/>
          <p:nvPr/>
        </p:nvSpPr>
        <p:spPr>
          <a:xfrm>
            <a:off x="11442740" y="5692979"/>
            <a:ext cx="82200" cy="82500"/>
          </a:xfrm>
          <a:prstGeom prst="ellipse">
            <a:avLst/>
          </a:prstGeom>
          <a:solidFill>
            <a:srgbClr val="202120"/>
          </a:solidFill>
          <a:ln w="9525" cap="flat" cmpd="sng">
            <a:solidFill>
              <a:srgbClr val="303A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51" name="Google Shape;551;p6"/>
          <p:cNvSpPr txBox="1"/>
          <p:nvPr/>
        </p:nvSpPr>
        <p:spPr>
          <a:xfrm>
            <a:off x="11177428" y="5856100"/>
            <a:ext cx="4143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Go Live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" name="Google Shape;189;p55">
            <a:extLst>
              <a:ext uri="{FF2B5EF4-FFF2-40B4-BE49-F238E27FC236}">
                <a16:creationId xmlns:a16="http://schemas.microsoft.com/office/drawing/2014/main" id="{AD9FCF07-4A47-5D27-B10A-42012EE2D3A4}"/>
              </a:ext>
            </a:extLst>
          </p:cNvPr>
          <p:cNvSpPr txBox="1"/>
          <p:nvPr/>
        </p:nvSpPr>
        <p:spPr>
          <a:xfrm>
            <a:off x="41910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08-23 Sprint 9 Demo</a:t>
            </a:r>
            <a:endParaRPr sz="1800" b="0" i="0" u="none" strike="noStrike" cap="none" dirty="0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7944A-F10E-BC78-7887-9E80C9754F78}"/>
              </a:ext>
            </a:extLst>
          </p:cNvPr>
          <p:cNvSpPr txBox="1"/>
          <p:nvPr/>
        </p:nvSpPr>
        <p:spPr>
          <a:xfrm>
            <a:off x="6150427" y="399008"/>
            <a:ext cx="222893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Monitor for accuracy day before 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392</Words>
  <Application>Microsoft Office PowerPoint</Application>
  <PresentationFormat>Widescreen</PresentationFormat>
  <Paragraphs>153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PT Serif</vt:lpstr>
      <vt:lpstr>Noto Sans Symbols</vt:lpstr>
      <vt:lpstr>Source Sans Pro</vt:lpstr>
      <vt:lpstr>Source Sans Pro SemiBold</vt:lpstr>
      <vt:lpstr>Arial</vt:lpstr>
      <vt:lpstr>Calibri</vt:lpstr>
      <vt:lpstr>Century Gothic</vt:lpstr>
      <vt:lpstr>1_Office Theme</vt:lpstr>
      <vt:lpstr>CEDAR TO1 Overview</vt:lpstr>
      <vt:lpstr>Health Hub Workplan v9</vt:lpstr>
      <vt:lpstr>1095-B Workplan v9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8 Demo</dc:title>
  <dc:creator>Jordan White</dc:creator>
  <cp:lastModifiedBy>Tami Corson</cp:lastModifiedBy>
  <cp:revision>2</cp:revision>
  <dcterms:created xsi:type="dcterms:W3CDTF">2022-02-09T22:10:49Z</dcterms:created>
  <dcterms:modified xsi:type="dcterms:W3CDTF">2022-08-17T15:03:08Z</dcterms:modified>
</cp:coreProperties>
</file>